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2011680" y="-2743200"/>
            <a:ext cx="4846320" cy="4846320"/>
          </a:xfrm>
          <a:prstGeom prst="ellipse">
            <a:avLst/>
          </a:prstGeom>
          <a:solidFill>
            <a:srgbClr val="2B9991"/>
          </a:solidFill>
          <a:ln>
            <a:solidFill>
              <a:srgbClr val="2B99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366760" y="-457200"/>
            <a:ext cx="4937760" cy="4937760"/>
          </a:xfrm>
          <a:prstGeom prst="ellipse">
            <a:avLst/>
          </a:prstGeom>
          <a:solidFill>
            <a:srgbClr val="3448AD"/>
          </a:solidFill>
          <a:ln>
            <a:solidFill>
              <a:srgbClr val="3448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326880" y="-1645920"/>
            <a:ext cx="4389120" cy="4389120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738360" y="4663440"/>
            <a:ext cx="3017520" cy="3017520"/>
          </a:xfrm>
          <a:prstGeom prst="ellipse">
            <a:avLst/>
          </a:prstGeom>
          <a:solidFill>
            <a:srgbClr val="F2B40F"/>
          </a:solidFill>
          <a:ln>
            <a:solidFill>
              <a:srgbClr val="F2B4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7635240" y="4069080"/>
            <a:ext cx="4297680" cy="4297680"/>
          </a:xfrm>
          <a:prstGeom prst="ellipse">
            <a:avLst/>
          </a:prstGeom>
          <a:solidFill>
            <a:srgbClr val="3448AD"/>
          </a:solidFill>
          <a:ln>
            <a:solidFill>
              <a:srgbClr val="3448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8138160" y="3657600"/>
            <a:ext cx="3840480" cy="3840480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6720840" y="4160520"/>
            <a:ext cx="3383280" cy="3383280"/>
          </a:xfrm>
          <a:prstGeom prst="ellipse">
            <a:avLst/>
          </a:prstGeom>
          <a:solidFill>
            <a:srgbClr val="5BA665"/>
          </a:solidFill>
          <a:ln>
            <a:solidFill>
              <a:srgbClr val="5BA6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223760" y="3749039"/>
            <a:ext cx="3017520" cy="3017520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320040" y="320040"/>
            <a:ext cx="11475720" cy="598932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8321040" y="-502920"/>
            <a:ext cx="4983480" cy="4983480"/>
          </a:xfrm>
          <a:prstGeom prst="ellipse">
            <a:avLst/>
          </a:prstGeom>
          <a:solidFill>
            <a:srgbClr val="3448AD"/>
          </a:solidFill>
          <a:ln>
            <a:solidFill>
              <a:srgbClr val="3448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9326880" y="-1645920"/>
            <a:ext cx="4389120" cy="4389120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543800" y="4005072"/>
            <a:ext cx="4389120" cy="4389120"/>
          </a:xfrm>
          <a:prstGeom prst="ellipse">
            <a:avLst/>
          </a:prstGeom>
          <a:solidFill>
            <a:srgbClr val="3448AD"/>
          </a:solidFill>
          <a:ln>
            <a:solidFill>
              <a:srgbClr val="3448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8065008" y="3639312"/>
            <a:ext cx="3794760" cy="3794760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675120" y="4187952"/>
            <a:ext cx="3383280" cy="3383280"/>
          </a:xfrm>
          <a:prstGeom prst="ellipse">
            <a:avLst/>
          </a:prstGeom>
          <a:solidFill>
            <a:srgbClr val="5BA665"/>
          </a:solidFill>
          <a:ln>
            <a:solidFill>
              <a:srgbClr val="5BA6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7178040" y="3749039"/>
            <a:ext cx="2926080" cy="2926080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9738360" y="4663440"/>
            <a:ext cx="3017520" cy="3017520"/>
          </a:xfrm>
          <a:prstGeom prst="ellipse">
            <a:avLst/>
          </a:prstGeom>
          <a:solidFill>
            <a:srgbClr val="F2B40F"/>
          </a:solidFill>
          <a:ln>
            <a:solidFill>
              <a:srgbClr val="F2B4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-2148840" y="-2880360"/>
            <a:ext cx="5074920" cy="5074920"/>
          </a:xfrm>
          <a:prstGeom prst="ellipse">
            <a:avLst/>
          </a:prstGeom>
          <a:solidFill>
            <a:srgbClr val="2B9991"/>
          </a:solidFill>
          <a:ln>
            <a:solidFill>
              <a:srgbClr val="2B99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-274320" y="-2377440"/>
            <a:ext cx="3840480" cy="3840480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0" name="Picture 19" descr="5e743bd5-2beb-5661-967f-39bc5919e90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0464" y="201168"/>
            <a:ext cx="1234440" cy="123444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411480" y="6428232"/>
            <a:ext cx="7680960" cy="10972"/>
          </a:xfrm>
          <a:prstGeom prst="rect">
            <a:avLst/>
          </a:prstGeom>
          <a:solidFill>
            <a:srgbClr val="EBEE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2" name="Picture 21" descr="5e743bd5-2beb-5661-967f-39bc5919e90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6419088"/>
            <a:ext cx="256032" cy="256032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7824" y="6400800"/>
            <a:ext cx="1508760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000" b="1" i="0">
                <a:solidFill>
                  <a:srgbClr val="202466"/>
                </a:solidFill>
                <a:latin typeface="Arial"/>
              </a:rPr>
              <a:t>III Seminário da AlfaRede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505456" y="6400800"/>
            <a:ext cx="182880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100" b="0" i="0">
                <a:solidFill>
                  <a:srgbClr val="969BA5"/>
                </a:solidFill>
                <a:latin typeface="Arial"/>
              </a:rPr>
              <a:t>|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61488" y="6400800"/>
            <a:ext cx="164592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300" b="1" i="0">
                <a:solidFill>
                  <a:srgbClr val="F2B40F"/>
                </a:solidFill>
                <a:latin typeface="Arial"/>
              </a:rPr>
              <a:t>•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907792" y="6400800"/>
            <a:ext cx="1645920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000" b="0" i="0">
                <a:solidFill>
                  <a:srgbClr val="202466"/>
                </a:solidFill>
                <a:latin typeface="Arial"/>
              </a:rPr>
              <a:t>Salvador, julho de 2026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32688" y="658368"/>
            <a:ext cx="3657600" cy="36576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2000" b="1" i="0">
                <a:solidFill>
                  <a:srgbClr val="202466"/>
                </a:solidFill>
                <a:latin typeface="Arial"/>
              </a:rPr>
              <a:t>III Seminário da AlfaRede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41832" y="987552"/>
            <a:ext cx="1078992" cy="36576"/>
          </a:xfrm>
          <a:prstGeom prst="rect">
            <a:avLst/>
          </a:prstGeom>
          <a:solidFill>
            <a:srgbClr val="F2B4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14400" y="1325880"/>
            <a:ext cx="7315200" cy="10972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4600" b="1" i="0">
                <a:solidFill>
                  <a:srgbClr val="202466"/>
                </a:solidFill>
                <a:latin typeface="Arial"/>
              </a:rPr>
              <a:t>TÍTULO DO TRABALHO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32688" y="2423160"/>
            <a:ext cx="5486400" cy="59436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2600" b="0" i="0">
                <a:solidFill>
                  <a:srgbClr val="2B9991"/>
                </a:solidFill>
                <a:latin typeface="Arial"/>
              </a:rPr>
              <a:t>Subtítulo (opcional)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22960" y="3456432"/>
            <a:ext cx="36576" cy="530352"/>
          </a:xfrm>
          <a:prstGeom prst="rect">
            <a:avLst/>
          </a:prstGeom>
          <a:solidFill>
            <a:srgbClr val="2B99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987552" y="3456432"/>
            <a:ext cx="4206240" cy="31089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2100" b="1" i="0">
                <a:solidFill>
                  <a:srgbClr val="202466"/>
                </a:solidFill>
                <a:latin typeface="Arial"/>
              </a:rPr>
              <a:t>Nome da/o autora/or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87552" y="3767328"/>
            <a:ext cx="4114800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800" b="0" i="1">
                <a:solidFill>
                  <a:srgbClr val="202466"/>
                </a:solidFill>
                <a:latin typeface="Arial"/>
              </a:rPr>
              <a:t>Instituição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50392" y="4572000"/>
            <a:ext cx="182880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2400" b="1" i="0">
                <a:solidFill>
                  <a:srgbClr val="F2B40F"/>
                </a:solidFill>
                <a:latin typeface="Arial"/>
              </a:rPr>
              <a:t>•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97280" y="4553712"/>
            <a:ext cx="3657600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800" b="0" i="0">
                <a:solidFill>
                  <a:srgbClr val="202466"/>
                </a:solidFill>
                <a:latin typeface="Arial"/>
              </a:rPr>
              <a:t>Salvador, julho de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2011680" y="-2743200"/>
            <a:ext cx="4846320" cy="4846320"/>
          </a:xfrm>
          <a:prstGeom prst="ellipse">
            <a:avLst/>
          </a:prstGeom>
          <a:solidFill>
            <a:srgbClr val="2B9991"/>
          </a:solidFill>
          <a:ln>
            <a:solidFill>
              <a:srgbClr val="2B99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366760" y="-457200"/>
            <a:ext cx="4937760" cy="4937760"/>
          </a:xfrm>
          <a:prstGeom prst="ellipse">
            <a:avLst/>
          </a:prstGeom>
          <a:solidFill>
            <a:srgbClr val="3448AD"/>
          </a:solidFill>
          <a:ln>
            <a:solidFill>
              <a:srgbClr val="3448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326880" y="-1645920"/>
            <a:ext cx="4389120" cy="4389120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738360" y="4663440"/>
            <a:ext cx="3017520" cy="3017520"/>
          </a:xfrm>
          <a:prstGeom prst="ellipse">
            <a:avLst/>
          </a:prstGeom>
          <a:solidFill>
            <a:srgbClr val="F2B40F"/>
          </a:solidFill>
          <a:ln>
            <a:solidFill>
              <a:srgbClr val="F2B4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7635240" y="4069080"/>
            <a:ext cx="4297680" cy="4297680"/>
          </a:xfrm>
          <a:prstGeom prst="ellipse">
            <a:avLst/>
          </a:prstGeom>
          <a:solidFill>
            <a:srgbClr val="3448AD"/>
          </a:solidFill>
          <a:ln>
            <a:solidFill>
              <a:srgbClr val="3448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8138160" y="3657600"/>
            <a:ext cx="3840480" cy="3840480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6720840" y="4160520"/>
            <a:ext cx="3383280" cy="3383280"/>
          </a:xfrm>
          <a:prstGeom prst="ellipse">
            <a:avLst/>
          </a:prstGeom>
          <a:solidFill>
            <a:srgbClr val="5BA665"/>
          </a:solidFill>
          <a:ln>
            <a:solidFill>
              <a:srgbClr val="5BA6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223760" y="3749039"/>
            <a:ext cx="3017520" cy="3017520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320040" y="320040"/>
            <a:ext cx="11475720" cy="598932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8321040" y="-502920"/>
            <a:ext cx="4983480" cy="4983480"/>
          </a:xfrm>
          <a:prstGeom prst="ellipse">
            <a:avLst/>
          </a:prstGeom>
          <a:solidFill>
            <a:srgbClr val="3448AD"/>
          </a:solidFill>
          <a:ln>
            <a:solidFill>
              <a:srgbClr val="3448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9326880" y="-1645920"/>
            <a:ext cx="4389120" cy="4389120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543800" y="4005072"/>
            <a:ext cx="4389120" cy="4389120"/>
          </a:xfrm>
          <a:prstGeom prst="ellipse">
            <a:avLst/>
          </a:prstGeom>
          <a:solidFill>
            <a:srgbClr val="3448AD"/>
          </a:solidFill>
          <a:ln>
            <a:solidFill>
              <a:srgbClr val="3448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8065008" y="3639312"/>
            <a:ext cx="3794760" cy="3794760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675120" y="4187952"/>
            <a:ext cx="3383280" cy="3383280"/>
          </a:xfrm>
          <a:prstGeom prst="ellipse">
            <a:avLst/>
          </a:prstGeom>
          <a:solidFill>
            <a:srgbClr val="5BA665"/>
          </a:solidFill>
          <a:ln>
            <a:solidFill>
              <a:srgbClr val="5BA6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7178040" y="3749039"/>
            <a:ext cx="2926080" cy="2926080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9738360" y="4663440"/>
            <a:ext cx="3017520" cy="3017520"/>
          </a:xfrm>
          <a:prstGeom prst="ellipse">
            <a:avLst/>
          </a:prstGeom>
          <a:solidFill>
            <a:srgbClr val="F2B40F"/>
          </a:solidFill>
          <a:ln>
            <a:solidFill>
              <a:srgbClr val="F2B4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-2148840" y="-2880360"/>
            <a:ext cx="5074920" cy="5074920"/>
          </a:xfrm>
          <a:prstGeom prst="ellipse">
            <a:avLst/>
          </a:prstGeom>
          <a:solidFill>
            <a:srgbClr val="2B9991"/>
          </a:solidFill>
          <a:ln>
            <a:solidFill>
              <a:srgbClr val="2B99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-274320" y="-2377440"/>
            <a:ext cx="3840480" cy="3840480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0" name="Picture 19" descr="5e743bd5-2beb-5661-967f-39bc5919e90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0464" y="201168"/>
            <a:ext cx="1234440" cy="123444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411480" y="6428232"/>
            <a:ext cx="7680960" cy="10972"/>
          </a:xfrm>
          <a:prstGeom prst="rect">
            <a:avLst/>
          </a:prstGeom>
          <a:solidFill>
            <a:srgbClr val="EBEE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2" name="Picture 21" descr="5e743bd5-2beb-5661-967f-39bc5919e90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6419088"/>
            <a:ext cx="256032" cy="256032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7824" y="6400800"/>
            <a:ext cx="1508760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000" b="1" i="0">
                <a:solidFill>
                  <a:srgbClr val="202466"/>
                </a:solidFill>
                <a:latin typeface="Arial"/>
              </a:rPr>
              <a:t>III Seminário da AlfaRede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505456" y="6400800"/>
            <a:ext cx="182880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100" b="0" i="0">
                <a:solidFill>
                  <a:srgbClr val="969BA5"/>
                </a:solidFill>
                <a:latin typeface="Arial"/>
              </a:rPr>
              <a:t>|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61488" y="6400800"/>
            <a:ext cx="164592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300" b="1" i="0">
                <a:solidFill>
                  <a:srgbClr val="F2B40F"/>
                </a:solidFill>
                <a:latin typeface="Arial"/>
              </a:rPr>
              <a:t>•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907792" y="6400800"/>
            <a:ext cx="1645920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000" b="0" i="0">
                <a:solidFill>
                  <a:srgbClr val="202466"/>
                </a:solidFill>
                <a:latin typeface="Arial"/>
              </a:rPr>
              <a:t>Salvador, julho de 2026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11480" y="6428232"/>
            <a:ext cx="7680960" cy="10972"/>
          </a:xfrm>
          <a:prstGeom prst="rect">
            <a:avLst/>
          </a:prstGeom>
          <a:solidFill>
            <a:srgbClr val="EBEE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8" name="Picture 27" descr="5e743bd5-2beb-5661-967f-39bc5919e90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6419088"/>
            <a:ext cx="256032" cy="256032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877824" y="6400800"/>
            <a:ext cx="1508760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000" b="1" i="0">
                <a:solidFill>
                  <a:srgbClr val="202466"/>
                </a:solidFill>
                <a:latin typeface="Arial"/>
              </a:rPr>
              <a:t>III Seminário da AlfaRede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505456" y="6400800"/>
            <a:ext cx="182880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100" b="0" i="0">
                <a:solidFill>
                  <a:srgbClr val="969BA5"/>
                </a:solidFill>
                <a:latin typeface="Arial"/>
              </a:rPr>
              <a:t>|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761488" y="6400800"/>
            <a:ext cx="164592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300" b="1" i="0">
                <a:solidFill>
                  <a:srgbClr val="F2B40F"/>
                </a:solidFill>
                <a:latin typeface="Arial"/>
              </a:rPr>
              <a:t>•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907792" y="6400800"/>
            <a:ext cx="1645920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000" b="0" i="0">
                <a:solidFill>
                  <a:srgbClr val="202466"/>
                </a:solidFill>
                <a:latin typeface="Arial"/>
              </a:rPr>
              <a:t>Salvador, julho de 2026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229600" y="6355080"/>
            <a:ext cx="914400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200" b="1" i="0">
                <a:solidFill>
                  <a:srgbClr val="202466"/>
                </a:solidFill>
                <a:latin typeface="Arial"/>
              </a:rPr>
              <a:t>/ 02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14400" y="658368"/>
            <a:ext cx="3840480" cy="36576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800" b="1" i="0">
                <a:solidFill>
                  <a:srgbClr val="202466"/>
                </a:solidFill>
                <a:latin typeface="Arial"/>
              </a:rPr>
              <a:t>III Seminário da AlfaRede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41832" y="987552"/>
            <a:ext cx="640080" cy="32004"/>
          </a:xfrm>
          <a:prstGeom prst="rect">
            <a:avLst/>
          </a:prstGeom>
          <a:solidFill>
            <a:srgbClr val="F2B4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914400" y="1261872"/>
            <a:ext cx="3931920" cy="54864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3800" b="1" i="0">
                <a:solidFill>
                  <a:srgbClr val="202466"/>
                </a:solidFill>
                <a:latin typeface="Arial"/>
              </a:rPr>
              <a:t>TÍTULO DO SLIDE</a:t>
            </a:r>
          </a:p>
        </p:txBody>
      </p:sp>
      <p:sp>
        <p:nvSpPr>
          <p:cNvPr id="37" name="Oval 36"/>
          <p:cNvSpPr/>
          <p:nvPr/>
        </p:nvSpPr>
        <p:spPr>
          <a:xfrm>
            <a:off x="941832" y="2103120"/>
            <a:ext cx="457200" cy="457200"/>
          </a:xfrm>
          <a:prstGeom prst="ellipse">
            <a:avLst/>
          </a:prstGeom>
          <a:solidFill>
            <a:srgbClr val="5BA665"/>
          </a:solidFill>
          <a:ln>
            <a:solidFill>
              <a:srgbClr val="5BA6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1060704" y="2176272"/>
            <a:ext cx="219456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Arial"/>
              </a:rPr>
              <a:t>◎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609344" y="2130551"/>
            <a:ext cx="27432" cy="585216"/>
          </a:xfrm>
          <a:prstGeom prst="rect">
            <a:avLst/>
          </a:prstGeom>
          <a:solidFill>
            <a:srgbClr val="5BA6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1755648" y="2084831"/>
            <a:ext cx="2560320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800" b="1" i="0">
                <a:solidFill>
                  <a:srgbClr val="5BA665"/>
                </a:solidFill>
                <a:latin typeface="Arial"/>
              </a:rPr>
              <a:t>Objetivo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847088" y="2331720"/>
            <a:ext cx="4023360" cy="22860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300" b="0" i="0">
                <a:solidFill>
                  <a:srgbClr val="202466"/>
                </a:solidFill>
                <a:latin typeface="Arial"/>
              </a:rPr>
              <a:t>• Insira aqui os principais pontos relacionados ao objetivo.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847088" y="2560320"/>
            <a:ext cx="4023360" cy="22860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300" b="0" i="0">
                <a:solidFill>
                  <a:srgbClr val="202466"/>
                </a:solidFill>
                <a:latin typeface="Arial"/>
              </a:rPr>
              <a:t>• Acrescente até dois ou três tópicos centrais.</a:t>
            </a:r>
          </a:p>
        </p:txBody>
      </p:sp>
      <p:sp>
        <p:nvSpPr>
          <p:cNvPr id="43" name="Rectangle 42"/>
          <p:cNvSpPr/>
          <p:nvPr/>
        </p:nvSpPr>
        <p:spPr>
          <a:xfrm>
            <a:off x="1627632" y="2926079"/>
            <a:ext cx="3657600" cy="9144"/>
          </a:xfrm>
          <a:prstGeom prst="rect">
            <a:avLst/>
          </a:prstGeom>
          <a:solidFill>
            <a:srgbClr val="EBEE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941832" y="2971800"/>
            <a:ext cx="457200" cy="457200"/>
          </a:xfrm>
          <a:prstGeom prst="ellipse">
            <a:avLst/>
          </a:prstGeom>
          <a:solidFill>
            <a:srgbClr val="3448AD"/>
          </a:solidFill>
          <a:ln>
            <a:solidFill>
              <a:srgbClr val="3448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1060704" y="3044952"/>
            <a:ext cx="219456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Arial"/>
              </a:rPr>
              <a:t>⌕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609344" y="2999232"/>
            <a:ext cx="27432" cy="585216"/>
          </a:xfrm>
          <a:prstGeom prst="rect">
            <a:avLst/>
          </a:prstGeom>
          <a:solidFill>
            <a:srgbClr val="3448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1755648" y="2953512"/>
            <a:ext cx="2560320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800" b="1" i="0">
                <a:solidFill>
                  <a:srgbClr val="3448AD"/>
                </a:solidFill>
                <a:latin typeface="Arial"/>
              </a:rPr>
              <a:t>Metodologia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847088" y="3200400"/>
            <a:ext cx="4023360" cy="22860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300" b="0" i="0">
                <a:solidFill>
                  <a:srgbClr val="202466"/>
                </a:solidFill>
                <a:latin typeface="Arial"/>
              </a:rPr>
              <a:t>• Descreva os métodos e procedimentos utilizados.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847088" y="3429000"/>
            <a:ext cx="4023360" cy="22860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300" b="0" i="0">
                <a:solidFill>
                  <a:srgbClr val="202466"/>
                </a:solidFill>
                <a:latin typeface="Arial"/>
              </a:rPr>
              <a:t>• Se necessário, destaque instrumentos ou amostra.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627632" y="3794760"/>
            <a:ext cx="3657600" cy="9144"/>
          </a:xfrm>
          <a:prstGeom prst="rect">
            <a:avLst/>
          </a:prstGeom>
          <a:solidFill>
            <a:srgbClr val="EBEE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941832" y="3840480"/>
            <a:ext cx="457200" cy="457200"/>
          </a:xfrm>
          <a:prstGeom prst="ellipse">
            <a:avLst/>
          </a:prstGeom>
          <a:solidFill>
            <a:srgbClr val="F2B40F"/>
          </a:solidFill>
          <a:ln>
            <a:solidFill>
              <a:srgbClr val="F2B4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1060704" y="3913632"/>
            <a:ext cx="219456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Arial"/>
              </a:rPr>
              <a:t>▥</a:t>
            </a:r>
          </a:p>
        </p:txBody>
      </p:sp>
      <p:sp>
        <p:nvSpPr>
          <p:cNvPr id="53" name="Rectangle 52"/>
          <p:cNvSpPr/>
          <p:nvPr/>
        </p:nvSpPr>
        <p:spPr>
          <a:xfrm>
            <a:off x="1609344" y="3867912"/>
            <a:ext cx="27432" cy="585216"/>
          </a:xfrm>
          <a:prstGeom prst="rect">
            <a:avLst/>
          </a:prstGeom>
          <a:solidFill>
            <a:srgbClr val="F2B4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1755648" y="3822192"/>
            <a:ext cx="2560320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800" b="1" i="0">
                <a:solidFill>
                  <a:srgbClr val="F2B40F"/>
                </a:solidFill>
                <a:latin typeface="Arial"/>
              </a:rPr>
              <a:t>Resultados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847088" y="4069080"/>
            <a:ext cx="4023360" cy="22860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300" b="0" i="0">
                <a:solidFill>
                  <a:srgbClr val="202466"/>
                </a:solidFill>
                <a:latin typeface="Arial"/>
              </a:rPr>
              <a:t>• Apresente aqui os principais resultados obtidos.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847088" y="4297680"/>
            <a:ext cx="4023360" cy="22860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300" b="0" i="0">
                <a:solidFill>
                  <a:srgbClr val="202466"/>
                </a:solidFill>
                <a:latin typeface="Arial"/>
              </a:rPr>
              <a:t>• Use texto curto e objetivo.</a:t>
            </a:r>
          </a:p>
        </p:txBody>
      </p:sp>
      <p:sp>
        <p:nvSpPr>
          <p:cNvPr id="57" name="Rectangle 56"/>
          <p:cNvSpPr/>
          <p:nvPr/>
        </p:nvSpPr>
        <p:spPr>
          <a:xfrm>
            <a:off x="1627632" y="4663440"/>
            <a:ext cx="3657600" cy="9144"/>
          </a:xfrm>
          <a:prstGeom prst="rect">
            <a:avLst/>
          </a:prstGeom>
          <a:solidFill>
            <a:srgbClr val="EBEE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941832" y="4709160"/>
            <a:ext cx="457200" cy="457200"/>
          </a:xfrm>
          <a:prstGeom prst="ellipse">
            <a:avLst/>
          </a:prstGeom>
          <a:solidFill>
            <a:srgbClr val="5BA665"/>
          </a:solidFill>
          <a:ln>
            <a:solidFill>
              <a:srgbClr val="5BA6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060704" y="4782312"/>
            <a:ext cx="219456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60" name="Rectangle 59"/>
          <p:cNvSpPr/>
          <p:nvPr/>
        </p:nvSpPr>
        <p:spPr>
          <a:xfrm>
            <a:off x="1609344" y="4736592"/>
            <a:ext cx="27432" cy="585216"/>
          </a:xfrm>
          <a:prstGeom prst="rect">
            <a:avLst/>
          </a:prstGeom>
          <a:solidFill>
            <a:srgbClr val="5BA6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1755648" y="4690872"/>
            <a:ext cx="2560320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800" b="1" i="0">
                <a:solidFill>
                  <a:srgbClr val="5BA665"/>
                </a:solidFill>
                <a:latin typeface="Arial"/>
              </a:rPr>
              <a:t>Considerações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847088" y="4937760"/>
            <a:ext cx="4023360" cy="22860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300" b="0" i="0">
                <a:solidFill>
                  <a:srgbClr val="202466"/>
                </a:solidFill>
                <a:latin typeface="Arial"/>
              </a:rPr>
              <a:t>• Traga as principais conclusões e contribuições.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847088" y="5166360"/>
            <a:ext cx="4023360" cy="22860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300" b="0" i="0">
                <a:solidFill>
                  <a:srgbClr val="202466"/>
                </a:solidFill>
                <a:latin typeface="Arial"/>
              </a:rPr>
              <a:t>• Indique desdobramentos ou implicações.</a:t>
            </a:r>
          </a:p>
        </p:txBody>
      </p:sp>
      <p:sp>
        <p:nvSpPr>
          <p:cNvPr id="64" name="Rectangle 63"/>
          <p:cNvSpPr/>
          <p:nvPr/>
        </p:nvSpPr>
        <p:spPr>
          <a:xfrm>
            <a:off x="1627632" y="5532120"/>
            <a:ext cx="3657600" cy="9144"/>
          </a:xfrm>
          <a:prstGeom prst="rect">
            <a:avLst/>
          </a:prstGeom>
          <a:solidFill>
            <a:srgbClr val="EBEE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Rounded Rectangle 64"/>
          <p:cNvSpPr/>
          <p:nvPr/>
        </p:nvSpPr>
        <p:spPr>
          <a:xfrm>
            <a:off x="5897880" y="2029968"/>
            <a:ext cx="4434840" cy="3749039"/>
          </a:xfrm>
          <a:prstGeom prst="roundRect">
            <a:avLst/>
          </a:prstGeom>
          <a:solidFill>
            <a:srgbClr val="FAFAFA"/>
          </a:solidFill>
          <a:ln>
            <a:solidFill>
              <a:srgbClr val="EBEE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6720840" y="3291840"/>
            <a:ext cx="2743200" cy="27432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/>
            <a:r>
              <a:rPr sz="1600" b="0" i="0">
                <a:solidFill>
                  <a:srgbClr val="969BA5"/>
                </a:solidFill>
                <a:latin typeface="Arial"/>
              </a:rPr>
              <a:t>Área para imagem, gráfico
ou destaques principais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7452360" y="2743200"/>
            <a:ext cx="1097280" cy="32004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/>
            <a:r>
              <a:rPr sz="2800" b="0" i="0">
                <a:solidFill>
                  <a:srgbClr val="969BA5"/>
                </a:solidFill>
                <a:latin typeface="Arial"/>
              </a:rPr>
              <a:t>🖼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2011680" y="-2743200"/>
            <a:ext cx="4846320" cy="4846320"/>
          </a:xfrm>
          <a:prstGeom prst="ellipse">
            <a:avLst/>
          </a:prstGeom>
          <a:solidFill>
            <a:srgbClr val="2B9991"/>
          </a:solidFill>
          <a:ln>
            <a:solidFill>
              <a:srgbClr val="2B99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366760" y="-457200"/>
            <a:ext cx="4937760" cy="4937760"/>
          </a:xfrm>
          <a:prstGeom prst="ellipse">
            <a:avLst/>
          </a:prstGeom>
          <a:solidFill>
            <a:srgbClr val="3448AD"/>
          </a:solidFill>
          <a:ln>
            <a:solidFill>
              <a:srgbClr val="3448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326880" y="-1645920"/>
            <a:ext cx="4389120" cy="4389120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738360" y="4663440"/>
            <a:ext cx="3017520" cy="3017520"/>
          </a:xfrm>
          <a:prstGeom prst="ellipse">
            <a:avLst/>
          </a:prstGeom>
          <a:solidFill>
            <a:srgbClr val="F2B40F"/>
          </a:solidFill>
          <a:ln>
            <a:solidFill>
              <a:srgbClr val="F2B4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7635240" y="4069080"/>
            <a:ext cx="4297680" cy="4297680"/>
          </a:xfrm>
          <a:prstGeom prst="ellipse">
            <a:avLst/>
          </a:prstGeom>
          <a:solidFill>
            <a:srgbClr val="3448AD"/>
          </a:solidFill>
          <a:ln>
            <a:solidFill>
              <a:srgbClr val="3448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8138160" y="3657600"/>
            <a:ext cx="3840480" cy="3840480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6720840" y="4160520"/>
            <a:ext cx="3383280" cy="3383280"/>
          </a:xfrm>
          <a:prstGeom prst="ellipse">
            <a:avLst/>
          </a:prstGeom>
          <a:solidFill>
            <a:srgbClr val="5BA665"/>
          </a:solidFill>
          <a:ln>
            <a:solidFill>
              <a:srgbClr val="5BA6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223760" y="3749039"/>
            <a:ext cx="3017520" cy="3017520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320040" y="320040"/>
            <a:ext cx="11475720" cy="598932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8321040" y="-502920"/>
            <a:ext cx="4983480" cy="4983480"/>
          </a:xfrm>
          <a:prstGeom prst="ellipse">
            <a:avLst/>
          </a:prstGeom>
          <a:solidFill>
            <a:srgbClr val="3448AD"/>
          </a:solidFill>
          <a:ln>
            <a:solidFill>
              <a:srgbClr val="3448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9326880" y="-1645920"/>
            <a:ext cx="4389120" cy="4389120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543800" y="4005072"/>
            <a:ext cx="4389120" cy="4389120"/>
          </a:xfrm>
          <a:prstGeom prst="ellipse">
            <a:avLst/>
          </a:prstGeom>
          <a:solidFill>
            <a:srgbClr val="3448AD"/>
          </a:solidFill>
          <a:ln>
            <a:solidFill>
              <a:srgbClr val="3448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8065008" y="3639312"/>
            <a:ext cx="3794760" cy="3794760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675120" y="4187952"/>
            <a:ext cx="3383280" cy="3383280"/>
          </a:xfrm>
          <a:prstGeom prst="ellipse">
            <a:avLst/>
          </a:prstGeom>
          <a:solidFill>
            <a:srgbClr val="5BA665"/>
          </a:solidFill>
          <a:ln>
            <a:solidFill>
              <a:srgbClr val="5BA6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7178040" y="3749039"/>
            <a:ext cx="2926080" cy="2926080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9738360" y="4663440"/>
            <a:ext cx="3017520" cy="3017520"/>
          </a:xfrm>
          <a:prstGeom prst="ellipse">
            <a:avLst/>
          </a:prstGeom>
          <a:solidFill>
            <a:srgbClr val="F2B40F"/>
          </a:solidFill>
          <a:ln>
            <a:solidFill>
              <a:srgbClr val="F2B4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-2148840" y="-2880360"/>
            <a:ext cx="5074920" cy="5074920"/>
          </a:xfrm>
          <a:prstGeom prst="ellipse">
            <a:avLst/>
          </a:prstGeom>
          <a:solidFill>
            <a:srgbClr val="2B9991"/>
          </a:solidFill>
          <a:ln>
            <a:solidFill>
              <a:srgbClr val="2B99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-274320" y="-2377440"/>
            <a:ext cx="3840480" cy="3840480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0" name="Picture 19" descr="5e743bd5-2beb-5661-967f-39bc5919e90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0464" y="201168"/>
            <a:ext cx="1234440" cy="123444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411480" y="6428232"/>
            <a:ext cx="7680960" cy="10972"/>
          </a:xfrm>
          <a:prstGeom prst="rect">
            <a:avLst/>
          </a:prstGeom>
          <a:solidFill>
            <a:srgbClr val="EBEE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2" name="Picture 21" descr="5e743bd5-2beb-5661-967f-39bc5919e90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6419088"/>
            <a:ext cx="256032" cy="256032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7824" y="6400800"/>
            <a:ext cx="1508760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000" b="1" i="0">
                <a:solidFill>
                  <a:srgbClr val="202466"/>
                </a:solidFill>
                <a:latin typeface="Arial"/>
              </a:rPr>
              <a:t>III Seminário da AlfaRede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505456" y="6400800"/>
            <a:ext cx="182880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100" b="0" i="0">
                <a:solidFill>
                  <a:srgbClr val="969BA5"/>
                </a:solidFill>
                <a:latin typeface="Arial"/>
              </a:rPr>
              <a:t>|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61488" y="6400800"/>
            <a:ext cx="164592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300" b="1" i="0">
                <a:solidFill>
                  <a:srgbClr val="F2B40F"/>
                </a:solidFill>
                <a:latin typeface="Arial"/>
              </a:rPr>
              <a:t>•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907792" y="6400800"/>
            <a:ext cx="1645920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000" b="0" i="0">
                <a:solidFill>
                  <a:srgbClr val="202466"/>
                </a:solidFill>
                <a:latin typeface="Arial"/>
              </a:rPr>
              <a:t>Salvador, julho de 2026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11480" y="6428232"/>
            <a:ext cx="7680960" cy="10972"/>
          </a:xfrm>
          <a:prstGeom prst="rect">
            <a:avLst/>
          </a:prstGeom>
          <a:solidFill>
            <a:srgbClr val="EBEE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8" name="Picture 27" descr="5e743bd5-2beb-5661-967f-39bc5919e90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6419088"/>
            <a:ext cx="256032" cy="256032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877824" y="6400800"/>
            <a:ext cx="1508760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000" b="1" i="0">
                <a:solidFill>
                  <a:srgbClr val="202466"/>
                </a:solidFill>
                <a:latin typeface="Arial"/>
              </a:rPr>
              <a:t>III Seminário da AlfaRede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505456" y="6400800"/>
            <a:ext cx="182880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100" b="0" i="0">
                <a:solidFill>
                  <a:srgbClr val="969BA5"/>
                </a:solidFill>
                <a:latin typeface="Arial"/>
              </a:rPr>
              <a:t>|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761488" y="6400800"/>
            <a:ext cx="164592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300" b="1" i="0">
                <a:solidFill>
                  <a:srgbClr val="F2B40F"/>
                </a:solidFill>
                <a:latin typeface="Arial"/>
              </a:rPr>
              <a:t>•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907792" y="6400800"/>
            <a:ext cx="1645920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000" b="0" i="0">
                <a:solidFill>
                  <a:srgbClr val="202466"/>
                </a:solidFill>
                <a:latin typeface="Arial"/>
              </a:rPr>
              <a:t>Salvador, julho de 2026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229600" y="6355080"/>
            <a:ext cx="914400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200" b="1" i="0">
                <a:solidFill>
                  <a:srgbClr val="202466"/>
                </a:solidFill>
                <a:latin typeface="Arial"/>
              </a:rPr>
              <a:t>/ 03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14400" y="658368"/>
            <a:ext cx="4572000" cy="36576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800" b="1" i="0">
                <a:solidFill>
                  <a:srgbClr val="202466"/>
                </a:solidFill>
                <a:latin typeface="Arial"/>
              </a:rPr>
              <a:t>III Seminário da AlfaRede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41832" y="987552"/>
            <a:ext cx="640080" cy="32004"/>
          </a:xfrm>
          <a:prstGeom prst="rect">
            <a:avLst/>
          </a:prstGeom>
          <a:solidFill>
            <a:srgbClr val="F2B4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914400" y="1261872"/>
            <a:ext cx="5486400" cy="54864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3400" b="1" i="0">
                <a:solidFill>
                  <a:srgbClr val="202466"/>
                </a:solidFill>
                <a:latin typeface="Arial"/>
              </a:rPr>
              <a:t>TÍTULO DO SLIDE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914400" y="1920240"/>
            <a:ext cx="4617720" cy="4160520"/>
          </a:xfrm>
          <a:prstGeom prst="roundRect">
            <a:avLst/>
          </a:prstGeom>
          <a:solidFill>
            <a:srgbClr val="FFFFFF"/>
          </a:solidFill>
          <a:ln>
            <a:solidFill>
              <a:srgbClr val="EBEE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1078992" y="2084831"/>
            <a:ext cx="45720" cy="384048"/>
          </a:xfrm>
          <a:prstGeom prst="rect">
            <a:avLst/>
          </a:prstGeom>
          <a:solidFill>
            <a:srgbClr val="5BA6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1225296" y="2029968"/>
            <a:ext cx="2743200" cy="27432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2000" b="1" i="0">
                <a:solidFill>
                  <a:srgbClr val="5BA665"/>
                </a:solidFill>
                <a:latin typeface="Arial"/>
              </a:rPr>
              <a:t>Desenvolvimento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225296" y="2514600"/>
            <a:ext cx="4069080" cy="320040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600" b="0" i="0">
                <a:solidFill>
                  <a:srgbClr val="4B525F"/>
                </a:solidFill>
                <a:latin typeface="Arial"/>
              </a:rPr>
              <a:t>• Insira aqui os tópicos principais do texto.
• Prefira frases curtas e leitura fácil.
• Você pode copiar e colar tabelas simples.
Este espaço também pode ser usado para discussão, análise de dados, fundamentação teórica ou referências bibliográficas.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6263640" y="1920240"/>
            <a:ext cx="4617720" cy="4160520"/>
          </a:xfrm>
          <a:prstGeom prst="roundRect">
            <a:avLst/>
          </a:prstGeom>
          <a:solidFill>
            <a:srgbClr val="FFFFFF"/>
          </a:solidFill>
          <a:ln>
            <a:solidFill>
              <a:srgbClr val="EBEE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6428231" y="2084831"/>
            <a:ext cx="45720" cy="384048"/>
          </a:xfrm>
          <a:prstGeom prst="rect">
            <a:avLst/>
          </a:prstGeom>
          <a:solidFill>
            <a:srgbClr val="3448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574536" y="2029968"/>
            <a:ext cx="2743200" cy="27432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2000" b="1" i="0">
                <a:solidFill>
                  <a:srgbClr val="3448AD"/>
                </a:solidFill>
                <a:latin typeface="Arial"/>
              </a:rPr>
              <a:t>Referências / Notas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574536" y="2514600"/>
            <a:ext cx="4069080" cy="320040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600" b="0" i="0">
                <a:solidFill>
                  <a:srgbClr val="4B525F"/>
                </a:solidFill>
                <a:latin typeface="Arial"/>
              </a:rPr>
              <a:t>• Insira aqui os tópicos principais do texto.
• Prefira frases curtas e leitura fácil.
• Você pode copiar e colar tabelas simples.
Este espaço também pode ser usado para discussão, análise de dados, fundamentação teórica ou referências bibliográficas.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2011680" y="-2743200"/>
            <a:ext cx="4846320" cy="4846320"/>
          </a:xfrm>
          <a:prstGeom prst="ellipse">
            <a:avLst/>
          </a:prstGeom>
          <a:solidFill>
            <a:srgbClr val="2B9991"/>
          </a:solidFill>
          <a:ln>
            <a:solidFill>
              <a:srgbClr val="2B99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366760" y="-457200"/>
            <a:ext cx="4937760" cy="4937760"/>
          </a:xfrm>
          <a:prstGeom prst="ellipse">
            <a:avLst/>
          </a:prstGeom>
          <a:solidFill>
            <a:srgbClr val="3448AD"/>
          </a:solidFill>
          <a:ln>
            <a:solidFill>
              <a:srgbClr val="3448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326880" y="-1645920"/>
            <a:ext cx="4389120" cy="4389120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738360" y="4663440"/>
            <a:ext cx="3017520" cy="3017520"/>
          </a:xfrm>
          <a:prstGeom prst="ellipse">
            <a:avLst/>
          </a:prstGeom>
          <a:solidFill>
            <a:srgbClr val="F2B40F"/>
          </a:solidFill>
          <a:ln>
            <a:solidFill>
              <a:srgbClr val="F2B4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7635240" y="4069080"/>
            <a:ext cx="4297680" cy="4297680"/>
          </a:xfrm>
          <a:prstGeom prst="ellipse">
            <a:avLst/>
          </a:prstGeom>
          <a:solidFill>
            <a:srgbClr val="3448AD"/>
          </a:solidFill>
          <a:ln>
            <a:solidFill>
              <a:srgbClr val="3448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8138160" y="3657600"/>
            <a:ext cx="3840480" cy="3840480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6720840" y="4160520"/>
            <a:ext cx="3383280" cy="3383280"/>
          </a:xfrm>
          <a:prstGeom prst="ellipse">
            <a:avLst/>
          </a:prstGeom>
          <a:solidFill>
            <a:srgbClr val="5BA665"/>
          </a:solidFill>
          <a:ln>
            <a:solidFill>
              <a:srgbClr val="5BA6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223760" y="3749039"/>
            <a:ext cx="3017520" cy="3017520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320040" y="320040"/>
            <a:ext cx="11475720" cy="598932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8321040" y="-502920"/>
            <a:ext cx="4983480" cy="4983480"/>
          </a:xfrm>
          <a:prstGeom prst="ellipse">
            <a:avLst/>
          </a:prstGeom>
          <a:solidFill>
            <a:srgbClr val="3448AD"/>
          </a:solidFill>
          <a:ln>
            <a:solidFill>
              <a:srgbClr val="3448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9326880" y="-1645920"/>
            <a:ext cx="4389120" cy="4389120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543800" y="4005072"/>
            <a:ext cx="4389120" cy="4389120"/>
          </a:xfrm>
          <a:prstGeom prst="ellipse">
            <a:avLst/>
          </a:prstGeom>
          <a:solidFill>
            <a:srgbClr val="3448AD"/>
          </a:solidFill>
          <a:ln>
            <a:solidFill>
              <a:srgbClr val="3448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8065008" y="3639312"/>
            <a:ext cx="3794760" cy="3794760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675120" y="4187952"/>
            <a:ext cx="3383280" cy="3383280"/>
          </a:xfrm>
          <a:prstGeom prst="ellipse">
            <a:avLst/>
          </a:prstGeom>
          <a:solidFill>
            <a:srgbClr val="5BA665"/>
          </a:solidFill>
          <a:ln>
            <a:solidFill>
              <a:srgbClr val="5BA6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7178040" y="3749039"/>
            <a:ext cx="2926080" cy="2926080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9738360" y="4663440"/>
            <a:ext cx="3017520" cy="3017520"/>
          </a:xfrm>
          <a:prstGeom prst="ellipse">
            <a:avLst/>
          </a:prstGeom>
          <a:solidFill>
            <a:srgbClr val="F2B40F"/>
          </a:solidFill>
          <a:ln>
            <a:solidFill>
              <a:srgbClr val="F2B4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-2148840" y="-2880360"/>
            <a:ext cx="5074920" cy="5074920"/>
          </a:xfrm>
          <a:prstGeom prst="ellipse">
            <a:avLst/>
          </a:prstGeom>
          <a:solidFill>
            <a:srgbClr val="2B9991"/>
          </a:solidFill>
          <a:ln>
            <a:solidFill>
              <a:srgbClr val="2B99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-274320" y="-2377440"/>
            <a:ext cx="3840480" cy="3840480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0" name="Picture 19" descr="5e743bd5-2beb-5661-967f-39bc5919e90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0464" y="201168"/>
            <a:ext cx="1234440" cy="123444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411480" y="6428232"/>
            <a:ext cx="7680960" cy="10972"/>
          </a:xfrm>
          <a:prstGeom prst="rect">
            <a:avLst/>
          </a:prstGeom>
          <a:solidFill>
            <a:srgbClr val="EBEE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2" name="Picture 21" descr="5e743bd5-2beb-5661-967f-39bc5919e90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6419088"/>
            <a:ext cx="256032" cy="256032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7824" y="6400800"/>
            <a:ext cx="1508760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000" b="1" i="0">
                <a:solidFill>
                  <a:srgbClr val="202466"/>
                </a:solidFill>
                <a:latin typeface="Arial"/>
              </a:rPr>
              <a:t>III Seminário da AlfaRede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505456" y="6400800"/>
            <a:ext cx="182880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100" b="0" i="0">
                <a:solidFill>
                  <a:srgbClr val="969BA5"/>
                </a:solidFill>
                <a:latin typeface="Arial"/>
              </a:rPr>
              <a:t>|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61488" y="6400800"/>
            <a:ext cx="164592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300" b="1" i="0">
                <a:solidFill>
                  <a:srgbClr val="F2B40F"/>
                </a:solidFill>
                <a:latin typeface="Arial"/>
              </a:rPr>
              <a:t>•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907792" y="6400800"/>
            <a:ext cx="1645920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000" b="0" i="0">
                <a:solidFill>
                  <a:srgbClr val="202466"/>
                </a:solidFill>
                <a:latin typeface="Arial"/>
              </a:rPr>
              <a:t>Salvador, julho de 2026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11480" y="6428232"/>
            <a:ext cx="7680960" cy="10972"/>
          </a:xfrm>
          <a:prstGeom prst="rect">
            <a:avLst/>
          </a:prstGeom>
          <a:solidFill>
            <a:srgbClr val="EBEE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8" name="Picture 27" descr="5e743bd5-2beb-5661-967f-39bc5919e90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6419088"/>
            <a:ext cx="256032" cy="256032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877824" y="6400800"/>
            <a:ext cx="1508760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000" b="1" i="0">
                <a:solidFill>
                  <a:srgbClr val="202466"/>
                </a:solidFill>
                <a:latin typeface="Arial"/>
              </a:rPr>
              <a:t>III Seminário da AlfaRede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505456" y="6400800"/>
            <a:ext cx="182880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100" b="0" i="0">
                <a:solidFill>
                  <a:srgbClr val="969BA5"/>
                </a:solidFill>
                <a:latin typeface="Arial"/>
              </a:rPr>
              <a:t>|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761488" y="6400800"/>
            <a:ext cx="164592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300" b="1" i="0">
                <a:solidFill>
                  <a:srgbClr val="F2B40F"/>
                </a:solidFill>
                <a:latin typeface="Arial"/>
              </a:rPr>
              <a:t>•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907792" y="6400800"/>
            <a:ext cx="1645920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000" b="0" i="0">
                <a:solidFill>
                  <a:srgbClr val="202466"/>
                </a:solidFill>
                <a:latin typeface="Arial"/>
              </a:rPr>
              <a:t>Salvador, julho de 2026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229600" y="6355080"/>
            <a:ext cx="914400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200" b="1" i="0">
                <a:solidFill>
                  <a:srgbClr val="202466"/>
                </a:solidFill>
                <a:latin typeface="Arial"/>
              </a:rPr>
              <a:t>/ 04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14400" y="1170432"/>
            <a:ext cx="4572000" cy="36576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2000" b="1" i="0">
                <a:solidFill>
                  <a:srgbClr val="202466"/>
                </a:solidFill>
                <a:latin typeface="Arial"/>
              </a:rPr>
              <a:t>III Seminário da AlfaRede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41832" y="1517904"/>
            <a:ext cx="822960" cy="36576"/>
          </a:xfrm>
          <a:prstGeom prst="rect">
            <a:avLst/>
          </a:prstGeom>
          <a:solidFill>
            <a:srgbClr val="F2B4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914400" y="2011680"/>
            <a:ext cx="6400800" cy="82296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3400" b="1" i="0">
                <a:solidFill>
                  <a:srgbClr val="202466"/>
                </a:solidFill>
                <a:latin typeface="Arial"/>
              </a:rPr>
              <a:t>OBRIGADA/O!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14400" y="2880360"/>
            <a:ext cx="6035040" cy="54864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2400" b="0" i="0">
                <a:solidFill>
                  <a:srgbClr val="2B9991"/>
                </a:solidFill>
                <a:latin typeface="Arial"/>
              </a:rPr>
              <a:t>Contato, e-mail, grupo de pesquisa ou QR code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14400" y="3886200"/>
            <a:ext cx="45720" cy="685800"/>
          </a:xfrm>
          <a:prstGeom prst="rect">
            <a:avLst/>
          </a:prstGeom>
          <a:solidFill>
            <a:srgbClr val="2B99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1078992" y="3886200"/>
            <a:ext cx="4114800" cy="32004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2200" b="1" i="0">
                <a:solidFill>
                  <a:srgbClr val="202466"/>
                </a:solidFill>
                <a:latin typeface="Arial"/>
              </a:rPr>
              <a:t>Nome da/o apresentadora/or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78992" y="4224528"/>
            <a:ext cx="4389120" cy="27432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700" b="0" i="1">
                <a:solidFill>
                  <a:srgbClr val="202466"/>
                </a:solidFill>
                <a:latin typeface="Arial"/>
              </a:rPr>
              <a:t>Instituição | Cidade | País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7406640" y="2194560"/>
            <a:ext cx="2011680" cy="2011680"/>
          </a:xfrm>
          <a:prstGeom prst="roundRect">
            <a:avLst/>
          </a:prstGeom>
          <a:solidFill>
            <a:srgbClr val="FAFAFA"/>
          </a:solidFill>
          <a:ln>
            <a:solidFill>
              <a:srgbClr val="EBEE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7744968" y="2852928"/>
            <a:ext cx="1371600" cy="45720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/>
            <a:r>
              <a:rPr sz="1700" b="0" i="0">
                <a:solidFill>
                  <a:srgbClr val="969BA5"/>
                </a:solidFill>
                <a:latin typeface="Arial"/>
              </a:rPr>
              <a:t>QR code
(opcional)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de Apresentação - AlfaRede</dc:title>
  <dc:subject>Modelo para participantes do III Seminário da AlfaRede</dc:subject>
  <dc:creator>OpenAI</dc:creator>
  <cp:keywords/>
  <dc:description>Template em PowerPoint editável, inspirado nas cores da logo da AlfaRede.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